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79" r:id="rId2"/>
    <p:sldId id="289" r:id="rId3"/>
    <p:sldId id="290" r:id="rId4"/>
    <p:sldId id="291" r:id="rId5"/>
    <p:sldId id="280" r:id="rId6"/>
    <p:sldId id="282" r:id="rId7"/>
    <p:sldId id="294" r:id="rId8"/>
    <p:sldId id="258" r:id="rId9"/>
    <p:sldId id="260" r:id="rId10"/>
    <p:sldId id="273" r:id="rId11"/>
    <p:sldId id="275" r:id="rId12"/>
    <p:sldId id="278" r:id="rId13"/>
    <p:sldId id="276" r:id="rId14"/>
    <p:sldId id="277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9" r:id="rId23"/>
    <p:sldId id="270" r:id="rId24"/>
    <p:sldId id="271" r:id="rId25"/>
    <p:sldId id="268" r:id="rId26"/>
    <p:sldId id="284" r:id="rId27"/>
    <p:sldId id="287" r:id="rId28"/>
    <p:sldId id="288" r:id="rId29"/>
    <p:sldId id="285" r:id="rId30"/>
    <p:sldId id="286" r:id="rId31"/>
    <p:sldId id="28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6FCA25-20A7-416B-85BE-E6B9AB2943E0}" v="2" dt="2021-01-28T16:45:10.8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>
        <p:scale>
          <a:sx n="55" d="100"/>
          <a:sy n="55" d="100"/>
        </p:scale>
        <p:origin x="720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ae Leeming" userId="0238dafbc4895e53" providerId="LiveId" clId="{EA6FCA25-20A7-416B-85BE-E6B9AB2943E0}"/>
    <pc:docChg chg="undo custSel mod addSld delSld modSld">
      <pc:chgData name="Renae Leeming" userId="0238dafbc4895e53" providerId="LiveId" clId="{EA6FCA25-20A7-416B-85BE-E6B9AB2943E0}" dt="2021-01-28T17:10:17.909" v="822" actId="47"/>
      <pc:docMkLst>
        <pc:docMk/>
      </pc:docMkLst>
      <pc:sldChg chg="addSp delSp modSp new del mod chgLayout">
        <pc:chgData name="Renae Leeming" userId="0238dafbc4895e53" providerId="LiveId" clId="{EA6FCA25-20A7-416B-85BE-E6B9AB2943E0}" dt="2021-01-28T17:10:17.909" v="822" actId="47"/>
        <pc:sldMkLst>
          <pc:docMk/>
          <pc:sldMk cId="1960421844" sldId="292"/>
        </pc:sldMkLst>
        <pc:spChg chg="mod ord">
          <ac:chgData name="Renae Leeming" userId="0238dafbc4895e53" providerId="LiveId" clId="{EA6FCA25-20A7-416B-85BE-E6B9AB2943E0}" dt="2021-01-28T17:05:25.189" v="551" actId="6264"/>
          <ac:spMkLst>
            <pc:docMk/>
            <pc:sldMk cId="1960421844" sldId="292"/>
            <ac:spMk id="2" creationId="{808C5A8F-45EE-4EC7-A165-DC2433EBED80}"/>
          </ac:spMkLst>
        </pc:spChg>
        <pc:spChg chg="mod ord">
          <ac:chgData name="Renae Leeming" userId="0238dafbc4895e53" providerId="LiveId" clId="{EA6FCA25-20A7-416B-85BE-E6B9AB2943E0}" dt="2021-01-28T17:05:25.189" v="551" actId="6264"/>
          <ac:spMkLst>
            <pc:docMk/>
            <pc:sldMk cId="1960421844" sldId="292"/>
            <ac:spMk id="3" creationId="{A23D392D-5018-4DFC-8886-87669DB339C9}"/>
          </ac:spMkLst>
        </pc:spChg>
        <pc:spChg chg="add del mod">
          <ac:chgData name="Renae Leeming" userId="0238dafbc4895e53" providerId="LiveId" clId="{EA6FCA25-20A7-416B-85BE-E6B9AB2943E0}" dt="2021-01-28T17:05:20.884" v="549" actId="6264"/>
          <ac:spMkLst>
            <pc:docMk/>
            <pc:sldMk cId="1960421844" sldId="292"/>
            <ac:spMk id="4" creationId="{0D10C956-864E-4AEA-93A5-8B7718C5E0F7}"/>
          </ac:spMkLst>
        </pc:spChg>
        <pc:spChg chg="add del mod">
          <ac:chgData name="Renae Leeming" userId="0238dafbc4895e53" providerId="LiveId" clId="{EA6FCA25-20A7-416B-85BE-E6B9AB2943E0}" dt="2021-01-28T17:05:20.884" v="549" actId="6264"/>
          <ac:spMkLst>
            <pc:docMk/>
            <pc:sldMk cId="1960421844" sldId="292"/>
            <ac:spMk id="5" creationId="{0A51CB7E-C5A9-4410-8E5A-29D5F228FF6E}"/>
          </ac:spMkLst>
        </pc:spChg>
        <pc:spChg chg="add del mod">
          <ac:chgData name="Renae Leeming" userId="0238dafbc4895e53" providerId="LiveId" clId="{EA6FCA25-20A7-416B-85BE-E6B9AB2943E0}" dt="2021-01-28T17:05:23.130" v="550" actId="6264"/>
          <ac:spMkLst>
            <pc:docMk/>
            <pc:sldMk cId="1960421844" sldId="292"/>
            <ac:spMk id="6" creationId="{19B77411-39CD-46DB-BF2C-3E452AD7200D}"/>
          </ac:spMkLst>
        </pc:spChg>
        <pc:spChg chg="add del mod">
          <ac:chgData name="Renae Leeming" userId="0238dafbc4895e53" providerId="LiveId" clId="{EA6FCA25-20A7-416B-85BE-E6B9AB2943E0}" dt="2021-01-28T17:05:23.130" v="550" actId="6264"/>
          <ac:spMkLst>
            <pc:docMk/>
            <pc:sldMk cId="1960421844" sldId="292"/>
            <ac:spMk id="7" creationId="{BAFFE709-A2EB-4889-A520-79DDC381AC5F}"/>
          </ac:spMkLst>
        </pc:spChg>
        <pc:spChg chg="add del mod">
          <ac:chgData name="Renae Leeming" userId="0238dafbc4895e53" providerId="LiveId" clId="{EA6FCA25-20A7-416B-85BE-E6B9AB2943E0}" dt="2021-01-28T17:05:25.189" v="551" actId="6264"/>
          <ac:spMkLst>
            <pc:docMk/>
            <pc:sldMk cId="1960421844" sldId="292"/>
            <ac:spMk id="8" creationId="{93844DAD-79CF-478F-8DCA-2AB7249C7336}"/>
          </ac:spMkLst>
        </pc:spChg>
        <pc:spChg chg="add del mod">
          <ac:chgData name="Renae Leeming" userId="0238dafbc4895e53" providerId="LiveId" clId="{EA6FCA25-20A7-416B-85BE-E6B9AB2943E0}" dt="2021-01-28T17:05:25.189" v="551" actId="6264"/>
          <ac:spMkLst>
            <pc:docMk/>
            <pc:sldMk cId="1960421844" sldId="292"/>
            <ac:spMk id="9" creationId="{74A5ACF8-DC65-4402-BC39-047F4D6B16B8}"/>
          </ac:spMkLst>
        </pc:spChg>
      </pc:sldChg>
      <pc:sldChg chg="new del">
        <pc:chgData name="Renae Leeming" userId="0238dafbc4895e53" providerId="LiveId" clId="{EA6FCA25-20A7-416B-85BE-E6B9AB2943E0}" dt="2021-01-28T16:54:31.317" v="257" actId="47"/>
        <pc:sldMkLst>
          <pc:docMk/>
          <pc:sldMk cId="2573748910" sldId="292"/>
        </pc:sldMkLst>
      </pc:sldChg>
      <pc:sldChg chg="del">
        <pc:chgData name="Renae Leeming" userId="0238dafbc4895e53" providerId="LiveId" clId="{EA6FCA25-20A7-416B-85BE-E6B9AB2943E0}" dt="2021-01-28T16:37:43.465" v="94" actId="47"/>
        <pc:sldMkLst>
          <pc:docMk/>
          <pc:sldMk cId="3960444463" sldId="292"/>
        </pc:sldMkLst>
      </pc:sldChg>
      <pc:sldChg chg="addSp delSp modSp new del mod setBg">
        <pc:chgData name="Renae Leeming" userId="0238dafbc4895e53" providerId="LiveId" clId="{EA6FCA25-20A7-416B-85BE-E6B9AB2943E0}" dt="2021-01-28T16:54:34.294" v="258" actId="47"/>
        <pc:sldMkLst>
          <pc:docMk/>
          <pc:sldMk cId="1009568563" sldId="293"/>
        </pc:sldMkLst>
        <pc:spChg chg="mod">
          <ac:chgData name="Renae Leeming" userId="0238dafbc4895e53" providerId="LiveId" clId="{EA6FCA25-20A7-416B-85BE-E6B9AB2943E0}" dt="2021-01-28T16:44:41.273" v="248" actId="26606"/>
          <ac:spMkLst>
            <pc:docMk/>
            <pc:sldMk cId="1009568563" sldId="293"/>
            <ac:spMk id="2" creationId="{21BA2929-2334-4DAC-86F2-6ADD85816540}"/>
          </ac:spMkLst>
        </pc:spChg>
        <pc:spChg chg="add del">
          <ac:chgData name="Renae Leeming" userId="0238dafbc4895e53" providerId="LiveId" clId="{EA6FCA25-20A7-416B-85BE-E6B9AB2943E0}" dt="2021-01-28T16:45:10.837" v="249" actId="931"/>
          <ac:spMkLst>
            <pc:docMk/>
            <pc:sldMk cId="1009568563" sldId="293"/>
            <ac:spMk id="3" creationId="{99516155-6172-4571-9CF2-D5A61008C3DA}"/>
          </ac:spMkLst>
        </pc:spChg>
        <pc:spChg chg="mod">
          <ac:chgData name="Renae Leeming" userId="0238dafbc4895e53" providerId="LiveId" clId="{EA6FCA25-20A7-416B-85BE-E6B9AB2943E0}" dt="2021-01-28T16:44:41.273" v="248" actId="26606"/>
          <ac:spMkLst>
            <pc:docMk/>
            <pc:sldMk cId="1009568563" sldId="293"/>
            <ac:spMk id="4" creationId="{85A0F10F-FEF5-4F4B-B1E6-3F0325AE5549}"/>
          </ac:spMkLst>
        </pc:spChg>
        <pc:spChg chg="add mod">
          <ac:chgData name="Renae Leeming" userId="0238dafbc4895e53" providerId="LiveId" clId="{EA6FCA25-20A7-416B-85BE-E6B9AB2943E0}" dt="2021-01-28T16:46:19.015" v="256" actId="478"/>
          <ac:spMkLst>
            <pc:docMk/>
            <pc:sldMk cId="1009568563" sldId="293"/>
            <ac:spMk id="8" creationId="{287D1B8E-BD6A-4DCC-AA26-1EBD21F3E718}"/>
          </ac:spMkLst>
        </pc:spChg>
        <pc:spChg chg="add del">
          <ac:chgData name="Renae Leeming" userId="0238dafbc4895e53" providerId="LiveId" clId="{EA6FCA25-20A7-416B-85BE-E6B9AB2943E0}" dt="2021-01-28T16:44:41.273" v="248" actId="26606"/>
          <ac:spMkLst>
            <pc:docMk/>
            <pc:sldMk cId="1009568563" sldId="293"/>
            <ac:spMk id="9" creationId="{23DA7759-3209-4FE2-96D1-4EEDD81E9EA0}"/>
          </ac:spMkLst>
        </pc:spChg>
        <pc:spChg chg="add del">
          <ac:chgData name="Renae Leeming" userId="0238dafbc4895e53" providerId="LiveId" clId="{EA6FCA25-20A7-416B-85BE-E6B9AB2943E0}" dt="2021-01-28T16:44:41.273" v="248" actId="26606"/>
          <ac:spMkLst>
            <pc:docMk/>
            <pc:sldMk cId="1009568563" sldId="293"/>
            <ac:spMk id="11" creationId="{41460DAD-8769-4C9F-9C8C-BB0443909D76}"/>
          </ac:spMkLst>
        </pc:spChg>
        <pc:spChg chg="add del">
          <ac:chgData name="Renae Leeming" userId="0238dafbc4895e53" providerId="LiveId" clId="{EA6FCA25-20A7-416B-85BE-E6B9AB2943E0}" dt="2021-01-28T16:44:41.273" v="248" actId="26606"/>
          <ac:spMkLst>
            <pc:docMk/>
            <pc:sldMk cId="1009568563" sldId="293"/>
            <ac:spMk id="13" creationId="{907EF6B7-1338-4443-8C46-6A318D952DFD}"/>
          </ac:spMkLst>
        </pc:spChg>
        <pc:spChg chg="add del">
          <ac:chgData name="Renae Leeming" userId="0238dafbc4895e53" providerId="LiveId" clId="{EA6FCA25-20A7-416B-85BE-E6B9AB2943E0}" dt="2021-01-28T16:44:41.273" v="248" actId="26606"/>
          <ac:spMkLst>
            <pc:docMk/>
            <pc:sldMk cId="1009568563" sldId="293"/>
            <ac:spMk id="15" creationId="{DAAE4CDD-124C-4DCF-9584-B6033B545DD5}"/>
          </ac:spMkLst>
        </pc:spChg>
        <pc:spChg chg="add del">
          <ac:chgData name="Renae Leeming" userId="0238dafbc4895e53" providerId="LiveId" clId="{EA6FCA25-20A7-416B-85BE-E6B9AB2943E0}" dt="2021-01-28T16:44:41.273" v="248" actId="26606"/>
          <ac:spMkLst>
            <pc:docMk/>
            <pc:sldMk cId="1009568563" sldId="293"/>
            <ac:spMk id="17" creationId="{081E4A58-353D-44AE-B2FC-2A74E2E400F7}"/>
          </ac:spMkLst>
        </pc:spChg>
        <pc:picChg chg="add del mod">
          <ac:chgData name="Renae Leeming" userId="0238dafbc4895e53" providerId="LiveId" clId="{EA6FCA25-20A7-416B-85BE-E6B9AB2943E0}" dt="2021-01-28T16:46:19.015" v="256" actId="478"/>
          <ac:picMkLst>
            <pc:docMk/>
            <pc:sldMk cId="1009568563" sldId="293"/>
            <ac:picMk id="6" creationId="{DE69DB96-FB68-4D4A-98C0-38856C88BA73}"/>
          </ac:picMkLst>
        </pc:picChg>
      </pc:sldChg>
      <pc:sldChg chg="new del">
        <pc:chgData name="Renae Leeming" userId="0238dafbc4895e53" providerId="LiveId" clId="{EA6FCA25-20A7-416B-85BE-E6B9AB2943E0}" dt="2021-01-28T17:07:14.395" v="556" actId="47"/>
        <pc:sldMkLst>
          <pc:docMk/>
          <pc:sldMk cId="2185076969" sldId="293"/>
        </pc:sldMkLst>
      </pc:sldChg>
      <pc:sldChg chg="new del">
        <pc:chgData name="Renae Leeming" userId="0238dafbc4895e53" providerId="LiveId" clId="{EA6FCA25-20A7-416B-85BE-E6B9AB2943E0}" dt="2021-01-28T17:06:23.754" v="553" actId="47"/>
        <pc:sldMkLst>
          <pc:docMk/>
          <pc:sldMk cId="2238180542" sldId="293"/>
        </pc:sldMkLst>
      </pc:sldChg>
      <pc:sldChg chg="addSp delSp modSp del mod setBg setClrOvrMap delDesignElem chgLayout">
        <pc:chgData name="Renae Leeming" userId="0238dafbc4895e53" providerId="LiveId" clId="{EA6FCA25-20A7-416B-85BE-E6B9AB2943E0}" dt="2021-01-28T16:42:56.789" v="244" actId="47"/>
        <pc:sldMkLst>
          <pc:docMk/>
          <pc:sldMk cId="3181551479" sldId="293"/>
        </pc:sldMkLst>
        <pc:spChg chg="del mod ord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2" creationId="{92FD7421-208D-40AD-BE5E-27285CCAE180}"/>
          </ac:spMkLst>
        </pc:spChg>
        <pc:spChg chg="del">
          <ac:chgData name="Renae Leeming" userId="0238dafbc4895e53" providerId="LiveId" clId="{EA6FCA25-20A7-416B-85BE-E6B9AB2943E0}" dt="2021-01-28T16:31:57.002" v="0" actId="931"/>
          <ac:spMkLst>
            <pc:docMk/>
            <pc:sldMk cId="3181551479" sldId="293"/>
            <ac:spMk id="3" creationId="{BCA17119-FBA8-458E-87B0-3E86CE3368AA}"/>
          </ac:spMkLst>
        </pc:spChg>
        <pc:spChg chg="mod ord">
          <ac:chgData name="Renae Leeming" userId="0238dafbc4895e53" providerId="LiveId" clId="{EA6FCA25-20A7-416B-85BE-E6B9AB2943E0}" dt="2021-01-28T16:42:30.704" v="243" actId="20577"/>
          <ac:spMkLst>
            <pc:docMk/>
            <pc:sldMk cId="3181551479" sldId="293"/>
            <ac:spMk id="4" creationId="{C9E589AB-981F-4F8E-BFB1-4A320FF95F68}"/>
          </ac:spMkLst>
        </pc:spChg>
        <pc:spChg chg="add del mod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7" creationId="{DD07921B-59DE-43EB-AB28-E4B38E5BB5D4}"/>
          </ac:spMkLst>
        </pc:spChg>
        <pc:spChg chg="add del mod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8" creationId="{0A3CB74F-025F-4855-85FE-D2D72FF54B52}"/>
          </ac:spMkLst>
        </pc:spChg>
        <pc:spChg chg="add mod ord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9" creationId="{30DFDA37-40F2-414A-814F-3C652422B2F4}"/>
          </ac:spMkLst>
        </pc:spChg>
        <pc:spChg chg="add del">
          <ac:chgData name="Renae Leeming" userId="0238dafbc4895e53" providerId="LiveId" clId="{EA6FCA25-20A7-416B-85BE-E6B9AB2943E0}" dt="2021-01-28T16:34:07.271" v="13" actId="26606"/>
          <ac:spMkLst>
            <pc:docMk/>
            <pc:sldMk cId="3181551479" sldId="293"/>
            <ac:spMk id="11" creationId="{8A7BA06D-B3FF-4E91-8639-B4569AE3AA23}"/>
          </ac:spMkLst>
        </pc:spChg>
        <pc:spChg chg="add mod">
          <ac:chgData name="Renae Leeming" userId="0238dafbc4895e53" providerId="LiveId" clId="{EA6FCA25-20A7-416B-85BE-E6B9AB2943E0}" dt="2021-01-28T16:42:26.405" v="242" actId="478"/>
          <ac:spMkLst>
            <pc:docMk/>
            <pc:sldMk cId="3181551479" sldId="293"/>
            <ac:spMk id="12" creationId="{C367D4B1-690D-4138-8CF7-4C64BFFF5414}"/>
          </ac:spMkLst>
        </pc:spChg>
        <pc:spChg chg="add del">
          <ac:chgData name="Renae Leeming" userId="0238dafbc4895e53" providerId="LiveId" clId="{EA6FCA25-20A7-416B-85BE-E6B9AB2943E0}" dt="2021-01-28T16:34:07.271" v="13" actId="26606"/>
          <ac:spMkLst>
            <pc:docMk/>
            <pc:sldMk cId="3181551479" sldId="293"/>
            <ac:spMk id="13" creationId="{2B30C86D-5A07-48BC-9C9D-6F9A2DB1E9E1}"/>
          </ac:spMkLst>
        </pc:spChg>
        <pc:spChg chg="add del">
          <ac:chgData name="Renae Leeming" userId="0238dafbc4895e53" providerId="LiveId" clId="{EA6FCA25-20A7-416B-85BE-E6B9AB2943E0}" dt="2021-01-28T16:34:07.271" v="13" actId="26606"/>
          <ac:spMkLst>
            <pc:docMk/>
            <pc:sldMk cId="3181551479" sldId="293"/>
            <ac:spMk id="15" creationId="{A34066D6-1B59-4642-A86D-39464CEE971B}"/>
          </ac:spMkLst>
        </pc:spChg>
        <pc:spChg chg="add del">
          <ac:chgData name="Renae Leeming" userId="0238dafbc4895e53" providerId="LiveId" clId="{EA6FCA25-20A7-416B-85BE-E6B9AB2943E0}" dt="2021-01-28T16:34:07.271" v="13" actId="26606"/>
          <ac:spMkLst>
            <pc:docMk/>
            <pc:sldMk cId="3181551479" sldId="293"/>
            <ac:spMk id="17" creationId="{18E928D9-3091-4385-B979-265D55AD02CE}"/>
          </ac:spMkLst>
        </pc:spChg>
        <pc:spChg chg="add del">
          <ac:chgData name="Renae Leeming" userId="0238dafbc4895e53" providerId="LiveId" clId="{EA6FCA25-20A7-416B-85BE-E6B9AB2943E0}" dt="2021-01-28T16:34:07.271" v="13" actId="26606"/>
          <ac:spMkLst>
            <pc:docMk/>
            <pc:sldMk cId="3181551479" sldId="293"/>
            <ac:spMk id="19" creationId="{7D602432-D774-4CF5-94E8-7D52D01059D2}"/>
          </ac:spMkLst>
        </pc:spChg>
        <pc:spChg chg="add del">
          <ac:chgData name="Renae Leeming" userId="0238dafbc4895e53" providerId="LiveId" clId="{EA6FCA25-20A7-416B-85BE-E6B9AB2943E0}" dt="2021-01-28T16:34:07.271" v="13" actId="26606"/>
          <ac:spMkLst>
            <pc:docMk/>
            <pc:sldMk cId="3181551479" sldId="293"/>
            <ac:spMk id="21" creationId="{CBF9EBB4-5078-47B2-AAA0-DF4A88D8182A}"/>
          </ac:spMkLst>
        </pc:spChg>
        <pc:spChg chg="add del">
          <ac:chgData name="Renae Leeming" userId="0238dafbc4895e53" providerId="LiveId" clId="{EA6FCA25-20A7-416B-85BE-E6B9AB2943E0}" dt="2021-01-28T16:33:31.767" v="8" actId="26606"/>
          <ac:spMkLst>
            <pc:docMk/>
            <pc:sldMk cId="3181551479" sldId="293"/>
            <ac:spMk id="26" creationId="{8A7BA06D-B3FF-4E91-8639-B4569AE3AA23}"/>
          </ac:spMkLst>
        </pc:spChg>
        <pc:spChg chg="add del">
          <ac:chgData name="Renae Leeming" userId="0238dafbc4895e53" providerId="LiveId" clId="{EA6FCA25-20A7-416B-85BE-E6B9AB2943E0}" dt="2021-01-28T16:33:31.767" v="8" actId="26606"/>
          <ac:spMkLst>
            <pc:docMk/>
            <pc:sldMk cId="3181551479" sldId="293"/>
            <ac:spMk id="28" creationId="{2B30C86D-5A07-48BC-9C9D-6F9A2DB1E9E1}"/>
          </ac:spMkLst>
        </pc:spChg>
        <pc:spChg chg="add del">
          <ac:chgData name="Renae Leeming" userId="0238dafbc4895e53" providerId="LiveId" clId="{EA6FCA25-20A7-416B-85BE-E6B9AB2943E0}" dt="2021-01-28T16:33:31.767" v="8" actId="26606"/>
          <ac:spMkLst>
            <pc:docMk/>
            <pc:sldMk cId="3181551479" sldId="293"/>
            <ac:spMk id="30" creationId="{D4906370-1564-49FA-A802-58546B3922DC}"/>
          </ac:spMkLst>
        </pc:spChg>
        <pc:spChg chg="add del">
          <ac:chgData name="Renae Leeming" userId="0238dafbc4895e53" providerId="LiveId" clId="{EA6FCA25-20A7-416B-85BE-E6B9AB2943E0}" dt="2021-01-28T16:33:31.767" v="8" actId="26606"/>
          <ac:spMkLst>
            <pc:docMk/>
            <pc:sldMk cId="3181551479" sldId="293"/>
            <ac:spMk id="32" creationId="{EF640709-BDFD-453B-B75D-6212E7A870BA}"/>
          </ac:spMkLst>
        </pc:spChg>
        <pc:spChg chg="add del">
          <ac:chgData name="Renae Leeming" userId="0238dafbc4895e53" providerId="LiveId" clId="{EA6FCA25-20A7-416B-85BE-E6B9AB2943E0}" dt="2021-01-28T16:33:31.767" v="8" actId="26606"/>
          <ac:spMkLst>
            <pc:docMk/>
            <pc:sldMk cId="3181551479" sldId="293"/>
            <ac:spMk id="34" creationId="{B4019478-3FDC-438C-8848-1D7DA864AFC4}"/>
          </ac:spMkLst>
        </pc:spChg>
        <pc:spChg chg="add del">
          <ac:chgData name="Renae Leeming" userId="0238dafbc4895e53" providerId="LiveId" clId="{EA6FCA25-20A7-416B-85BE-E6B9AB2943E0}" dt="2021-01-28T16:33:31.767" v="8" actId="26606"/>
          <ac:spMkLst>
            <pc:docMk/>
            <pc:sldMk cId="3181551479" sldId="293"/>
            <ac:spMk id="36" creationId="{FE406479-1D57-4209-B128-3C81746247C6}"/>
          </ac:spMkLst>
        </pc:spChg>
        <pc:spChg chg="add del">
          <ac:chgData name="Renae Leeming" userId="0238dafbc4895e53" providerId="LiveId" clId="{EA6FCA25-20A7-416B-85BE-E6B9AB2943E0}" dt="2021-01-28T16:34:02.081" v="10" actId="26606"/>
          <ac:spMkLst>
            <pc:docMk/>
            <pc:sldMk cId="3181551479" sldId="293"/>
            <ac:spMk id="38" creationId="{8A7BA06D-B3FF-4E91-8639-B4569AE3AA23}"/>
          </ac:spMkLst>
        </pc:spChg>
        <pc:spChg chg="add del">
          <ac:chgData name="Renae Leeming" userId="0238dafbc4895e53" providerId="LiveId" clId="{EA6FCA25-20A7-416B-85BE-E6B9AB2943E0}" dt="2021-01-28T16:34:02.081" v="10" actId="26606"/>
          <ac:spMkLst>
            <pc:docMk/>
            <pc:sldMk cId="3181551479" sldId="293"/>
            <ac:spMk id="39" creationId="{2B30C86D-5A07-48BC-9C9D-6F9A2DB1E9E1}"/>
          </ac:spMkLst>
        </pc:spChg>
        <pc:spChg chg="add del">
          <ac:chgData name="Renae Leeming" userId="0238dafbc4895e53" providerId="LiveId" clId="{EA6FCA25-20A7-416B-85BE-E6B9AB2943E0}" dt="2021-01-28T16:34:02.081" v="10" actId="26606"/>
          <ac:spMkLst>
            <pc:docMk/>
            <pc:sldMk cId="3181551479" sldId="293"/>
            <ac:spMk id="40" creationId="{A34066D6-1B59-4642-A86D-39464CEE971B}"/>
          </ac:spMkLst>
        </pc:spChg>
        <pc:spChg chg="add del">
          <ac:chgData name="Renae Leeming" userId="0238dafbc4895e53" providerId="LiveId" clId="{EA6FCA25-20A7-416B-85BE-E6B9AB2943E0}" dt="2021-01-28T16:34:02.081" v="10" actId="26606"/>
          <ac:spMkLst>
            <pc:docMk/>
            <pc:sldMk cId="3181551479" sldId="293"/>
            <ac:spMk id="41" creationId="{18E928D9-3091-4385-B979-265D55AD02CE}"/>
          </ac:spMkLst>
        </pc:spChg>
        <pc:spChg chg="add del">
          <ac:chgData name="Renae Leeming" userId="0238dafbc4895e53" providerId="LiveId" clId="{EA6FCA25-20A7-416B-85BE-E6B9AB2943E0}" dt="2021-01-28T16:34:02.081" v="10" actId="26606"/>
          <ac:spMkLst>
            <pc:docMk/>
            <pc:sldMk cId="3181551479" sldId="293"/>
            <ac:spMk id="42" creationId="{7D602432-D774-4CF5-94E8-7D52D01059D2}"/>
          </ac:spMkLst>
        </pc:spChg>
        <pc:spChg chg="add del">
          <ac:chgData name="Renae Leeming" userId="0238dafbc4895e53" providerId="LiveId" clId="{EA6FCA25-20A7-416B-85BE-E6B9AB2943E0}" dt="2021-01-28T16:34:02.081" v="10" actId="26606"/>
          <ac:spMkLst>
            <pc:docMk/>
            <pc:sldMk cId="3181551479" sldId="293"/>
            <ac:spMk id="43" creationId="{CBF9EBB4-5078-47B2-AAA0-DF4A88D8182A}"/>
          </ac:spMkLst>
        </pc:spChg>
        <pc:spChg chg="add del">
          <ac:chgData name="Renae Leeming" userId="0238dafbc4895e53" providerId="LiveId" clId="{EA6FCA25-20A7-416B-85BE-E6B9AB2943E0}" dt="2021-01-28T16:34:07.255" v="12" actId="26606"/>
          <ac:spMkLst>
            <pc:docMk/>
            <pc:sldMk cId="3181551479" sldId="293"/>
            <ac:spMk id="45" creationId="{8A7BA06D-B3FF-4E91-8639-B4569AE3AA23}"/>
          </ac:spMkLst>
        </pc:spChg>
        <pc:spChg chg="add del">
          <ac:chgData name="Renae Leeming" userId="0238dafbc4895e53" providerId="LiveId" clId="{EA6FCA25-20A7-416B-85BE-E6B9AB2943E0}" dt="2021-01-28T16:34:07.255" v="12" actId="26606"/>
          <ac:spMkLst>
            <pc:docMk/>
            <pc:sldMk cId="3181551479" sldId="293"/>
            <ac:spMk id="46" creationId="{2B30C86D-5A07-48BC-9C9D-6F9A2DB1E9E1}"/>
          </ac:spMkLst>
        </pc:spChg>
        <pc:spChg chg="add del">
          <ac:chgData name="Renae Leeming" userId="0238dafbc4895e53" providerId="LiveId" clId="{EA6FCA25-20A7-416B-85BE-E6B9AB2943E0}" dt="2021-01-28T16:34:07.255" v="12" actId="26606"/>
          <ac:spMkLst>
            <pc:docMk/>
            <pc:sldMk cId="3181551479" sldId="293"/>
            <ac:spMk id="47" creationId="{0671A8AE-40A1-4631-A6B8-581AFF065482}"/>
          </ac:spMkLst>
        </pc:spChg>
        <pc:spChg chg="add del">
          <ac:chgData name="Renae Leeming" userId="0238dafbc4895e53" providerId="LiveId" clId="{EA6FCA25-20A7-416B-85BE-E6B9AB2943E0}" dt="2021-01-28T16:34:07.255" v="12" actId="26606"/>
          <ac:spMkLst>
            <pc:docMk/>
            <pc:sldMk cId="3181551479" sldId="293"/>
            <ac:spMk id="48" creationId="{A44CD100-6267-4E62-AA64-2182A3A6A1C0}"/>
          </ac:spMkLst>
        </pc:spChg>
        <pc:spChg chg="add del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50" creationId="{8A7BA06D-B3FF-4E91-8639-B4569AE3AA23}"/>
          </ac:spMkLst>
        </pc:spChg>
        <pc:spChg chg="add del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51" creationId="{2B30C86D-5A07-48BC-9C9D-6F9A2DB1E9E1}"/>
          </ac:spMkLst>
        </pc:spChg>
        <pc:spChg chg="add del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52" creationId="{A34066D6-1B59-4642-A86D-39464CEE971B}"/>
          </ac:spMkLst>
        </pc:spChg>
        <pc:spChg chg="add del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53" creationId="{18E928D9-3091-4385-B979-265D55AD02CE}"/>
          </ac:spMkLst>
        </pc:spChg>
        <pc:spChg chg="add del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54" creationId="{7D602432-D774-4CF5-94E8-7D52D01059D2}"/>
          </ac:spMkLst>
        </pc:spChg>
        <pc:spChg chg="add del">
          <ac:chgData name="Renae Leeming" userId="0238dafbc4895e53" providerId="LiveId" clId="{EA6FCA25-20A7-416B-85BE-E6B9AB2943E0}" dt="2021-01-28T16:42:12.588" v="240" actId="6264"/>
          <ac:spMkLst>
            <pc:docMk/>
            <pc:sldMk cId="3181551479" sldId="293"/>
            <ac:spMk id="55" creationId="{CBF9EBB4-5078-47B2-AAA0-DF4A88D8182A}"/>
          </ac:spMkLst>
        </pc:spChg>
        <pc:picChg chg="add del mod ord modCrop">
          <ac:chgData name="Renae Leeming" userId="0238dafbc4895e53" providerId="LiveId" clId="{EA6FCA25-20A7-416B-85BE-E6B9AB2943E0}" dt="2021-01-28T16:42:26.405" v="242" actId="478"/>
          <ac:picMkLst>
            <pc:docMk/>
            <pc:sldMk cId="3181551479" sldId="293"/>
            <ac:picMk id="6" creationId="{A2D42BE0-6597-491E-A13C-150D6A6B39AC}"/>
          </ac:picMkLst>
        </pc:picChg>
      </pc:sldChg>
      <pc:sldChg chg="modSp new mod">
        <pc:chgData name="Renae Leeming" userId="0238dafbc4895e53" providerId="LiveId" clId="{EA6FCA25-20A7-416B-85BE-E6B9AB2943E0}" dt="2021-01-28T17:09:54.115" v="821" actId="20577"/>
        <pc:sldMkLst>
          <pc:docMk/>
          <pc:sldMk cId="522283580" sldId="294"/>
        </pc:sldMkLst>
        <pc:spChg chg="mod">
          <ac:chgData name="Renae Leeming" userId="0238dafbc4895e53" providerId="LiveId" clId="{EA6FCA25-20A7-416B-85BE-E6B9AB2943E0}" dt="2021-01-28T17:09:54.115" v="821" actId="20577"/>
          <ac:spMkLst>
            <pc:docMk/>
            <pc:sldMk cId="522283580" sldId="294"/>
            <ac:spMk id="2" creationId="{8F87151A-A779-4765-8F6F-B6CFF75F2212}"/>
          </ac:spMkLst>
        </pc:spChg>
        <pc:spChg chg="mod">
          <ac:chgData name="Renae Leeming" userId="0238dafbc4895e53" providerId="LiveId" clId="{EA6FCA25-20A7-416B-85BE-E6B9AB2943E0}" dt="2021-01-28T17:09:24.160" v="802" actId="20577"/>
          <ac:spMkLst>
            <pc:docMk/>
            <pc:sldMk cId="522283580" sldId="294"/>
            <ac:spMk id="3" creationId="{D7B22F89-E5BA-4DFF-B20C-7C4BA3D1CEF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96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633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854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4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94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022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36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55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648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073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70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50" r:id="rId4"/>
    <p:sldLayoutId id="2147483751" r:id="rId5"/>
    <p:sldLayoutId id="2147483756" r:id="rId6"/>
    <p:sldLayoutId id="2147483752" r:id="rId7"/>
    <p:sldLayoutId id="2147483753" r:id="rId8"/>
    <p:sldLayoutId id="2147483754" r:id="rId9"/>
    <p:sldLayoutId id="2147483755" r:id="rId10"/>
    <p:sldLayoutId id="21474837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EFD2A-4066-4A96-ABAC-5E30BD415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badi" panose="020B0604020202020204" pitchFamily="34" charset="0"/>
              </a:rPr>
              <a:t>Rotary Club of Nyack, NY</a:t>
            </a:r>
          </a:p>
        </p:txBody>
      </p:sp>
      <p:pic>
        <p:nvPicPr>
          <p:cNvPr id="5" name="Content Placeholder 4" descr="A large body of water&#10;&#10;Description automatically generated">
            <a:extLst>
              <a:ext uri="{FF2B5EF4-FFF2-40B4-BE49-F238E27FC236}">
                <a16:creationId xmlns:a16="http://schemas.microsoft.com/office/drawing/2014/main" id="{FCB18F7F-1789-4DF7-85CA-2BFDB1D62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2080010"/>
            <a:ext cx="10010274" cy="4223116"/>
          </a:xfrm>
        </p:spPr>
      </p:pic>
    </p:spTree>
    <p:extLst>
      <p:ext uri="{BB962C8B-B14F-4D97-AF65-F5344CB8AC3E}">
        <p14:creationId xmlns:p14="http://schemas.microsoft.com/office/powerpoint/2010/main" val="2494919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45B38-104C-4036-98F9-0F1691598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Purpose of this Rotary Orientation meeting is…….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1E5F9-96E4-4B0B-AFCB-625C68303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 give you – a new member – a summary of Rotary and the service projects our Club engages in throughout the year.</a:t>
            </a:r>
          </a:p>
          <a:p>
            <a:endParaRPr lang="en-US" dirty="0"/>
          </a:p>
          <a:p>
            <a:r>
              <a:rPr lang="en-US" dirty="0"/>
              <a:t>To let you know what you may expect of your membership.</a:t>
            </a:r>
          </a:p>
          <a:p>
            <a:endParaRPr lang="en-US" dirty="0"/>
          </a:p>
          <a:p>
            <a:r>
              <a:rPr lang="en-US" dirty="0"/>
              <a:t>To let you know what our club will expect of you as a member.</a:t>
            </a:r>
          </a:p>
          <a:p>
            <a:endParaRPr lang="en-US" dirty="0"/>
          </a:p>
          <a:p>
            <a:r>
              <a:rPr lang="en-US" dirty="0"/>
              <a:t>To answer any questions you may have about Rotary in general and Rotary Club of Nyack in particular.</a:t>
            </a:r>
          </a:p>
        </p:txBody>
      </p:sp>
    </p:spTree>
    <p:extLst>
      <p:ext uri="{BB962C8B-B14F-4D97-AF65-F5344CB8AC3E}">
        <p14:creationId xmlns:p14="http://schemas.microsoft.com/office/powerpoint/2010/main" val="1801064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A5F5B-1FA9-4CCB-9D89-1C889649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Rotary in an International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41CC2-CA27-4ED6-8EC2-0B8F8CFD6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Rotary International is divided into territories which are known throughout the free world as Rotary Districts.</a:t>
            </a:r>
          </a:p>
          <a:p>
            <a:r>
              <a:rPr lang="en-US" dirty="0"/>
              <a:t>There are over 500 districts in the Rotary World – in 168 countries, 34,558 clubs and over 1.2 million Rotarians.</a:t>
            </a:r>
          </a:p>
          <a:p>
            <a:r>
              <a:rPr lang="en-US" dirty="0"/>
              <a:t>Our Club is in District 7210 :  56 Clubs and a total membership of over approximately 1,550 Rotarians.</a:t>
            </a:r>
          </a:p>
          <a:p>
            <a:r>
              <a:rPr lang="en-US" dirty="0"/>
              <a:t>Rotary International is governed by a President and Board of Directors. Rotary Districts elect a new District Governor every year.  Each Club has its own President, Board of Officers and Directors.</a:t>
            </a:r>
          </a:p>
        </p:txBody>
      </p:sp>
    </p:spTree>
    <p:extLst>
      <p:ext uri="{BB962C8B-B14F-4D97-AF65-F5344CB8AC3E}">
        <p14:creationId xmlns:p14="http://schemas.microsoft.com/office/powerpoint/2010/main" val="1418887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1974A-B79A-4A58-B9F9-DB51E5658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Paul P. Harris Legacy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CBE13-A7B9-4B42-8DBE-34CFEF775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Paul P. Harris was an attorney who organized the first Rotary Club in Chicago in 1905.  This club met in rotation at the offices of the members – thus the name Rotary.  </a:t>
            </a:r>
          </a:p>
          <a:p>
            <a:endParaRPr lang="en-US" dirty="0"/>
          </a:p>
          <a:p>
            <a:r>
              <a:rPr lang="en-US" dirty="0"/>
              <a:t>There are now more than 35,000 Rotary Clubs with a total Rotary membership of more than 1.2 million.</a:t>
            </a:r>
          </a:p>
        </p:txBody>
      </p:sp>
    </p:spTree>
    <p:extLst>
      <p:ext uri="{BB962C8B-B14F-4D97-AF65-F5344CB8AC3E}">
        <p14:creationId xmlns:p14="http://schemas.microsoft.com/office/powerpoint/2010/main" val="392226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CD101-F003-49DE-8B67-0E1036433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Nyack</a:t>
            </a:r>
            <a:br>
              <a:rPr lang="en-US" sz="4800" b="1" dirty="0"/>
            </a:br>
            <a:r>
              <a:rPr lang="en-US" sz="4800" b="1" dirty="0"/>
              <a:t>is….</a:t>
            </a:r>
          </a:p>
        </p:txBody>
      </p:sp>
      <p:pic>
        <p:nvPicPr>
          <p:cNvPr id="6" name="Content Placeholder 5" descr="A group of people standing next to a body of water&#10;&#10;Description automatically generated">
            <a:extLst>
              <a:ext uri="{FF2B5EF4-FFF2-40B4-BE49-F238E27FC236}">
                <a16:creationId xmlns:a16="http://schemas.microsoft.com/office/drawing/2014/main" id="{5AF182E0-102B-43C7-B4E0-F14971896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20211"/>
            <a:ext cx="6172200" cy="460805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8AE0E-660C-4E41-B8A8-4D9F1716E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dirty="0"/>
              <a:t>A Rivertown outside of New York City along the Hudson River</a:t>
            </a:r>
          </a:p>
          <a:p>
            <a:endParaRPr lang="en-US" sz="2000" dirty="0"/>
          </a:p>
          <a:p>
            <a:r>
              <a:rPr lang="en-US" sz="2000" dirty="0"/>
              <a:t>Approximately 13,000 residents</a:t>
            </a:r>
          </a:p>
          <a:p>
            <a:endParaRPr lang="en-US" sz="2000" dirty="0"/>
          </a:p>
          <a:p>
            <a:r>
              <a:rPr lang="en-US" sz="2000" dirty="0"/>
              <a:t>1 High School</a:t>
            </a:r>
          </a:p>
          <a:p>
            <a:r>
              <a:rPr lang="en-US" sz="2000" dirty="0"/>
              <a:t>1 Middle School</a:t>
            </a:r>
          </a:p>
          <a:p>
            <a:r>
              <a:rPr lang="en-US" sz="2000" dirty="0"/>
              <a:t>3 Elementary Schools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883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1F4957-69CC-4942-892C-2835D4450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Who are we?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901A7-04F2-4ED3-9A97-E44F77F1A7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825625"/>
            <a:ext cx="5393361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32 Active members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11 Honorary Members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1 International Honorary Member: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        Suen Broyles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One of 10 Rotary Clubs in Rockland County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One of 56 Rotary Clubs in District 7210</a:t>
            </a:r>
          </a:p>
        </p:txBody>
      </p:sp>
      <p:pic>
        <p:nvPicPr>
          <p:cNvPr id="6" name="Content Placeholder 5" descr="A group of people sitting at a table in a restaurant&#10;&#10;Description automatically generated">
            <a:extLst>
              <a:ext uri="{FF2B5EF4-FFF2-40B4-BE49-F238E27FC236}">
                <a16:creationId xmlns:a16="http://schemas.microsoft.com/office/drawing/2014/main" id="{FCA1AAEB-392B-41C0-9E72-71037850E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4" r="8185" b="-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7" name="Arc 16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119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151A-A779-4765-8F6F-B6CFF75F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The Four Way Test</a:t>
            </a:r>
            <a:br>
              <a:rPr lang="en-US" dirty="0"/>
            </a:br>
            <a:r>
              <a:rPr lang="en-US" dirty="0"/>
              <a:t>of the things we think, say and do in Rotary!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22F89-E5BA-4DFF-B20C-7C4BA3D1C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Is it the TRUTH?</a:t>
            </a:r>
          </a:p>
          <a:p>
            <a:endParaRPr lang="en-US" dirty="0"/>
          </a:p>
          <a:p>
            <a:r>
              <a:rPr lang="en-US" dirty="0"/>
              <a:t>2) Is it FAIR to all concerned?</a:t>
            </a:r>
          </a:p>
          <a:p>
            <a:endParaRPr lang="en-US" dirty="0"/>
          </a:p>
          <a:p>
            <a:r>
              <a:rPr lang="en-US" dirty="0"/>
              <a:t>3) Will it build GOODWILL  and BETTER FRIENDSHIPS?</a:t>
            </a:r>
          </a:p>
          <a:p>
            <a:endParaRPr lang="en-US" dirty="0"/>
          </a:p>
          <a:p>
            <a:r>
              <a:rPr lang="en-US" dirty="0"/>
              <a:t>4) Will it be BENEFICIAL to all concerned?</a:t>
            </a:r>
          </a:p>
        </p:txBody>
      </p:sp>
    </p:spTree>
    <p:extLst>
      <p:ext uri="{BB962C8B-B14F-4D97-AF65-F5344CB8AC3E}">
        <p14:creationId xmlns:p14="http://schemas.microsoft.com/office/powerpoint/2010/main" val="52228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2C6D6-E3EE-44E9-9B9A-597DA33C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latin typeface="Arial Nova" panose="020B0504020202020204" pitchFamily="34" charset="0"/>
              </a:rPr>
              <a:t>Rotary Club of      Nyack</a:t>
            </a:r>
          </a:p>
        </p:txBody>
      </p:sp>
      <p:pic>
        <p:nvPicPr>
          <p:cNvPr id="6" name="Content Placeholder 5" descr="A large crowd of people&#10;&#10;Description automatically generated">
            <a:extLst>
              <a:ext uri="{FF2B5EF4-FFF2-40B4-BE49-F238E27FC236}">
                <a16:creationId xmlns:a16="http://schemas.microsoft.com/office/drawing/2014/main" id="{334AF719-D309-44AF-87B8-BB5F84D444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75" y="987425"/>
            <a:ext cx="4873625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3994E-3BBA-4181-BFBE-AED7920BA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2000" dirty="0"/>
              <a:t>Rotary Club of Nyack began in 1923 and was the first Rotary Club in Rockland County.</a:t>
            </a:r>
          </a:p>
          <a:p>
            <a:endParaRPr lang="en-US" sz="2000" dirty="0"/>
          </a:p>
          <a:p>
            <a:r>
              <a:rPr lang="en-US" sz="2000" dirty="0"/>
              <a:t>In 2023 we celebrate our 100 year anniversary.</a:t>
            </a:r>
          </a:p>
          <a:p>
            <a:endParaRPr lang="en-US" sz="2000" dirty="0"/>
          </a:p>
          <a:p>
            <a:r>
              <a:rPr lang="en-US" sz="2000" dirty="0"/>
              <a:t>Our signature program is our “Cover to Cover” (Preschool to High School)  Education Program.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913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3115C-4BB5-491E-91BE-452AC1B79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Cover to Cover</a:t>
            </a:r>
            <a:br>
              <a:rPr lang="en-US" dirty="0"/>
            </a:br>
            <a:r>
              <a:rPr lang="en-US" dirty="0"/>
              <a:t>Education Program</a:t>
            </a:r>
          </a:p>
        </p:txBody>
      </p:sp>
      <p:pic>
        <p:nvPicPr>
          <p:cNvPr id="6" name="Picture Placeholder 5" descr="A group of people in a room&#10;&#10;Description automatically generated">
            <a:extLst>
              <a:ext uri="{FF2B5EF4-FFF2-40B4-BE49-F238E27FC236}">
                <a16:creationId xmlns:a16="http://schemas.microsoft.com/office/drawing/2014/main" id="{03E49297-9962-40E3-A1B9-5B7CB8F368C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5" r="19205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31C74-B666-4123-A695-882314AE4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dirty="0"/>
              <a:t>Rotarians read to all first graders in Nyack School District .</a:t>
            </a:r>
          </a:p>
          <a:p>
            <a:endParaRPr lang="en-US" sz="2800" dirty="0"/>
          </a:p>
          <a:p>
            <a:r>
              <a:rPr lang="en-US" sz="2800" dirty="0"/>
              <a:t>Each student is given a book to take home with a Rotary sticker on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6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6ABD3-DEFD-4E54-8357-C5A7ED147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/>
              <a:t>Cover to Cover</a:t>
            </a:r>
            <a:br>
              <a:rPr lang="en-US" sz="3600" dirty="0"/>
            </a:br>
            <a:br>
              <a:rPr lang="en-US" sz="3600" dirty="0"/>
            </a:br>
            <a:r>
              <a:rPr lang="en-US" sz="4400" dirty="0"/>
              <a:t>Literacy</a:t>
            </a:r>
          </a:p>
        </p:txBody>
      </p:sp>
      <p:pic>
        <p:nvPicPr>
          <p:cNvPr id="6" name="Picture Placeholder 5" descr="A group of people in a room&#10;&#10;Description automatically generated">
            <a:extLst>
              <a:ext uri="{FF2B5EF4-FFF2-40B4-BE49-F238E27FC236}">
                <a16:creationId xmlns:a16="http://schemas.microsoft.com/office/drawing/2014/main" id="{EB693C88-9D52-4B9E-A015-96D6D4E586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9808C-2DF2-4FCD-9854-E71FA1D2A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Rotarians read to Preschool students at </a:t>
            </a:r>
            <a:r>
              <a:rPr lang="en-US" sz="2800" dirty="0" err="1"/>
              <a:t>Headstart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/>
              <a:t>Each preschooler is given a book to take home.</a:t>
            </a:r>
          </a:p>
        </p:txBody>
      </p:sp>
    </p:spTree>
    <p:extLst>
      <p:ext uri="{BB962C8B-B14F-4D97-AF65-F5344CB8AC3E}">
        <p14:creationId xmlns:p14="http://schemas.microsoft.com/office/powerpoint/2010/main" val="1048965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Text, letter&#10;&#10;Description automatically generated">
            <a:extLst>
              <a:ext uri="{FF2B5EF4-FFF2-40B4-BE49-F238E27FC236}">
                <a16:creationId xmlns:a16="http://schemas.microsoft.com/office/drawing/2014/main" id="{24AEAB62-DD9F-4353-A9D8-F411B371C8F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9" b="1"/>
          <a:stretch/>
        </p:blipFill>
        <p:spPr>
          <a:xfrm rot="5400000">
            <a:off x="5219952" y="-118181"/>
            <a:ext cx="6857999" cy="709436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91232D-E2B9-4C52-8E8F-5EAF44BA4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795509"/>
            <a:ext cx="4092525" cy="27986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Cover to Cover</a:t>
            </a:r>
            <a:b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Junior Achievement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4903D-3BB5-418D-990E-D24BAB5B7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6 week class on work force readiness and financial literacy</a:t>
            </a:r>
          </a:p>
          <a:p>
            <a:endParaRPr lang="en-US" sz="2800" dirty="0"/>
          </a:p>
          <a:p>
            <a:r>
              <a:rPr lang="en-US" sz="2800" dirty="0"/>
              <a:t>Taught to all 7</a:t>
            </a:r>
            <a:r>
              <a:rPr lang="en-US" sz="2800" baseline="30000" dirty="0"/>
              <a:t>th</a:t>
            </a:r>
            <a:r>
              <a:rPr lang="en-US" sz="2800" dirty="0"/>
              <a:t> graders by Rotarians</a:t>
            </a:r>
          </a:p>
        </p:txBody>
      </p:sp>
    </p:spTree>
    <p:extLst>
      <p:ext uri="{BB962C8B-B14F-4D97-AF65-F5344CB8AC3E}">
        <p14:creationId xmlns:p14="http://schemas.microsoft.com/office/powerpoint/2010/main" val="2724010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3EC5D-56EF-4056-9872-050E7FDB1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94" y="457200"/>
            <a:ext cx="4188131" cy="1600200"/>
          </a:xfrm>
        </p:spPr>
        <p:txBody>
          <a:bodyPr/>
          <a:lstStyle/>
          <a:p>
            <a:pPr algn="ctr"/>
            <a:r>
              <a:rPr lang="en-US" dirty="0"/>
              <a:t>Cover to Cover</a:t>
            </a:r>
            <a:br>
              <a:rPr lang="en-US" dirty="0"/>
            </a:br>
            <a:br>
              <a:rPr lang="en-US" dirty="0"/>
            </a:br>
            <a:r>
              <a:rPr lang="en-US" sz="4000" dirty="0"/>
              <a:t>Interact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8097A-BB6F-425B-B997-FF12C5824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sz="2400" dirty="0"/>
          </a:p>
          <a:p>
            <a:r>
              <a:rPr lang="en-US" sz="2400" dirty="0"/>
              <a:t>Interact student Officers were officially installed at a Rotary evening meeting.</a:t>
            </a:r>
          </a:p>
          <a:p>
            <a:endParaRPr lang="en-US" sz="2400" dirty="0"/>
          </a:p>
          <a:p>
            <a:r>
              <a:rPr lang="en-US" sz="2400" dirty="0"/>
              <a:t>Nyack High Schools Interact Club has approximately 22 members.</a:t>
            </a:r>
          </a:p>
          <a:p>
            <a:endParaRPr lang="en-US" sz="2400" dirty="0"/>
          </a:p>
          <a:p>
            <a:r>
              <a:rPr lang="en-US" sz="2400" dirty="0"/>
              <a:t>Rotarians partner with Interact on Service Projects.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Placeholder 9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5D55C557-7BAA-46D1-B56D-91A4C26F2E8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5454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C8272-C596-4872-B957-74CA41BCC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Cover to Cover</a:t>
            </a:r>
            <a:br>
              <a:rPr lang="en-US" dirty="0"/>
            </a:br>
            <a:br>
              <a:rPr lang="en-US" dirty="0"/>
            </a:br>
            <a:r>
              <a:rPr lang="en-US" sz="4000" dirty="0"/>
              <a:t>RYLA</a:t>
            </a:r>
          </a:p>
        </p:txBody>
      </p:sp>
      <p:pic>
        <p:nvPicPr>
          <p:cNvPr id="6" name="Picture Placeholder 5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58CED257-9678-446C-BAF9-0028A2104AB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D7E60-D0B7-4783-A9D3-B45376E95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2800" dirty="0"/>
              <a:t>Rotary Youth Leadership Awards (RYLA) scholarships are provided to approximately 3-5 High School Sophomores.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970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28828-0F1E-4170-AB6A-AB08D6F55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Cover to Cover</a:t>
            </a:r>
            <a:br>
              <a:rPr lang="en-US" dirty="0"/>
            </a:br>
            <a:br>
              <a:rPr lang="en-US" dirty="0"/>
            </a:br>
            <a:r>
              <a:rPr lang="en-US" sz="4000" dirty="0"/>
              <a:t>Scholarships</a:t>
            </a:r>
          </a:p>
        </p:txBody>
      </p:sp>
      <p:pic>
        <p:nvPicPr>
          <p:cNvPr id="6" name="Picture Placeholder 5" descr="Text&#10;&#10;Description automatically generated">
            <a:extLst>
              <a:ext uri="{FF2B5EF4-FFF2-40B4-BE49-F238E27FC236}">
                <a16:creationId xmlns:a16="http://schemas.microsoft.com/office/drawing/2014/main" id="{E37AB93B-491C-41DD-880C-1949CBD071A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6" b="19466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BE056-A916-4F9B-B70B-6F85A0A41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2800" dirty="0"/>
              <a:t>Rotary Club of Nyack awards 6 High School graduates with $1000 scholarships.</a:t>
            </a:r>
          </a:p>
          <a:p>
            <a:endParaRPr lang="en-US" sz="2800" dirty="0"/>
          </a:p>
          <a:p>
            <a:r>
              <a:rPr lang="en-US" sz="2800" dirty="0"/>
              <a:t>Criteria for Scholarships include academics as well as community service.</a:t>
            </a:r>
          </a:p>
        </p:txBody>
      </p:sp>
    </p:spTree>
    <p:extLst>
      <p:ext uri="{BB962C8B-B14F-4D97-AF65-F5344CB8AC3E}">
        <p14:creationId xmlns:p14="http://schemas.microsoft.com/office/powerpoint/2010/main" val="1472132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Diagram&#10;&#10;Description automatically generated">
            <a:extLst>
              <a:ext uri="{FF2B5EF4-FFF2-40B4-BE49-F238E27FC236}">
                <a16:creationId xmlns:a16="http://schemas.microsoft.com/office/drawing/2014/main" id="{2AF4DA48-CD67-448C-B022-9359B9FF8B1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r="5085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Arc 16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02DBB9-3E98-4427-8C23-8FC23ABD8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Cocktails for Charity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A1D94-F54C-4D20-9288-B8F955E94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20451" y="1733550"/>
            <a:ext cx="5828081" cy="44862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The third Thursday of each month we host a Cocktails for Charity to raise funds for one of our favorite charities with 50/50 and wine raffles. 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Charities have included: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Meals on Wheels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People to People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Nyack Center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YMCA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Nyack Basics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Montefiore Nyack Hospital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Rockland Pride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Nyack Library</a:t>
            </a:r>
          </a:p>
        </p:txBody>
      </p:sp>
    </p:spTree>
    <p:extLst>
      <p:ext uri="{BB962C8B-B14F-4D97-AF65-F5344CB8AC3E}">
        <p14:creationId xmlns:p14="http://schemas.microsoft.com/office/powerpoint/2010/main" val="3495550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30193-A90F-4930-830C-13092EBFF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Valentine Bags of Food Deliveries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A4DB94CB-F916-46D9-BF3F-955ED15D7A8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0" b="1274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C225A-A738-4A4F-8567-90B75C23F97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dirty="0"/>
              <a:t>Rotarians fund and deliver two bags of food, one perishable and one not,  to over 70 families identified by those in most need within the school district.</a:t>
            </a:r>
          </a:p>
        </p:txBody>
      </p:sp>
    </p:spTree>
    <p:extLst>
      <p:ext uri="{BB962C8B-B14F-4D97-AF65-F5344CB8AC3E}">
        <p14:creationId xmlns:p14="http://schemas.microsoft.com/office/powerpoint/2010/main" val="1130655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49D8-6C55-4EC9-A73D-2A0CA9E8A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Senior Holiday Luncheon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67AD0-28AE-4F76-93F4-07AA073AA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sz="2800" dirty="0"/>
              <a:t>A catered luncheon is provided to approximately 90 Senior Citizens.</a:t>
            </a:r>
          </a:p>
          <a:p>
            <a:endParaRPr lang="en-US" sz="2800" dirty="0"/>
          </a:p>
          <a:p>
            <a:r>
              <a:rPr lang="en-US" sz="2800" dirty="0"/>
              <a:t>Rotarians provide friendly conversation, music, a Christmas sing-a-long and a visit from Santa Claus who hands out $20 gift certificates to a local food store</a:t>
            </a:r>
            <a:r>
              <a:rPr lang="en-US" dirty="0"/>
              <a:t>.</a:t>
            </a:r>
          </a:p>
        </p:txBody>
      </p:sp>
      <p:pic>
        <p:nvPicPr>
          <p:cNvPr id="10" name="Picture Placeholder 9" descr="A group of people sitting at a table in front of a crowd&#10;&#10;Description automatically generated">
            <a:extLst>
              <a:ext uri="{FF2B5EF4-FFF2-40B4-BE49-F238E27FC236}">
                <a16:creationId xmlns:a16="http://schemas.microsoft.com/office/drawing/2014/main" id="{F13C68A4-5C4A-40E0-900A-BEEEBA84DD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0" b="203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08613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5A49-FE36-40D3-8450-929910CB8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Interact Polio Drive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B1E2B64E-C97A-4717-8174-3887BD147AF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DF99E-F5B9-4A7E-8D5E-B2D587A31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sz="2800" dirty="0"/>
          </a:p>
          <a:p>
            <a:r>
              <a:rPr lang="en-US" sz="2800" dirty="0"/>
              <a:t>Interact students held a Purple Pinkie Day to raise awareness and money for Polio on World Polio Day.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26093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B7785-BAED-4AB0-835C-1C1DD9DC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Great Nyack Get Together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7E680-2AE6-4138-90E0-21D300E3B5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2000" dirty="0"/>
              <a:t>A Free yearly Community gathering at Memorial Park along the Hudson River highlighting non-profits and resources in the district for families to access.</a:t>
            </a:r>
          </a:p>
          <a:p>
            <a:endParaRPr lang="en-US" sz="2000" dirty="0"/>
          </a:p>
          <a:p>
            <a:r>
              <a:rPr lang="en-US" sz="2000" dirty="0"/>
              <a:t>Rotary Club of Nyack has a booth at this community fair.</a:t>
            </a:r>
          </a:p>
          <a:p>
            <a:endParaRPr lang="en-US" sz="2000" dirty="0"/>
          </a:p>
          <a:p>
            <a:r>
              <a:rPr lang="en-US" sz="2000" dirty="0"/>
              <a:t>Rotarians give out free books and Interact students read to young children</a:t>
            </a:r>
            <a:r>
              <a:rPr lang="en-US" dirty="0"/>
              <a:t>.</a:t>
            </a:r>
          </a:p>
        </p:txBody>
      </p:sp>
      <p:pic>
        <p:nvPicPr>
          <p:cNvPr id="10" name="Picture Placeholder 9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id="{67463FF5-8AF1-44E0-A1AB-92F5B7631AA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9" r="80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94696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712D4-D422-4F70-9B27-9A6C09C7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 </a:t>
            </a:r>
            <a:br>
              <a:rPr lang="en-US" sz="4000" dirty="0"/>
            </a:br>
            <a:r>
              <a:rPr lang="en-US" sz="4000" dirty="0"/>
              <a:t>Tree Planting Project</a:t>
            </a:r>
          </a:p>
        </p:txBody>
      </p:sp>
      <p:pic>
        <p:nvPicPr>
          <p:cNvPr id="6" name="Picture Placeholder 5" descr="A person holding a pole&#10;&#10;Description automatically generated">
            <a:extLst>
              <a:ext uri="{FF2B5EF4-FFF2-40B4-BE49-F238E27FC236}">
                <a16:creationId xmlns:a16="http://schemas.microsoft.com/office/drawing/2014/main" id="{BFBD61B4-E9D8-4723-B9EF-AF7D79A0896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0" b="20390"/>
          <a:stretch>
            <a:fillRect/>
          </a:stretch>
        </p:blipFill>
        <p:spPr>
          <a:xfrm>
            <a:off x="5807242" y="1494105"/>
            <a:ext cx="5548146" cy="438086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67039-0A7E-4123-B0AD-CB7FE7364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200" dirty="0"/>
              <a:t>Rotarians and Interact students plant trees yearly for Nyack Tree Community project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5362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10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12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5" name="Rectangle 14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93C106AB-C60C-4114-8727-2DA025C0ADD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" r="3205"/>
          <a:stretch/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6" name="Arc 16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C6D81C-49FC-448A-B0FB-5BD7B298B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Rotarians </a:t>
            </a:r>
            <a:b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Rally for  Restaurants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76A3F-30ED-468F-B6BE-C0F3FD63D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7048" y="1868487"/>
            <a:ext cx="5721484" cy="435133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During the pandemic, and in support of our community, Rotary Club of Nyack promoted ordering food from our local restaurants that were available for take out.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We promoted a different restaurant each week and used Social Media to get the word out to other Rotarians and friends.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Restaurants felt the support from our efforts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33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CA9EA-B23C-4C04-8235-C95A61AF6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Interact &amp; Rotary “Socks for Others” Project</a:t>
            </a:r>
          </a:p>
        </p:txBody>
      </p:sp>
      <p:pic>
        <p:nvPicPr>
          <p:cNvPr id="6" name="Picture Placeholder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F06C2B6D-9E70-488D-907B-FE557138BEC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6E70D-C181-4089-9DD8-BA3672C8E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2000" dirty="0"/>
              <a:t>Every February, the Interact Club students host a Socks for  Others project.</a:t>
            </a:r>
          </a:p>
          <a:p>
            <a:endParaRPr lang="en-US" sz="2000" dirty="0"/>
          </a:p>
          <a:p>
            <a:r>
              <a:rPr lang="en-US" sz="2000" dirty="0"/>
              <a:t>Last year 12 Rotarians joined 12 Interact students and gift packaged over 1000 pairs of socks.</a:t>
            </a:r>
          </a:p>
          <a:p>
            <a:endParaRPr lang="en-US" sz="2000" dirty="0"/>
          </a:p>
          <a:p>
            <a:r>
              <a:rPr lang="en-US" sz="2000" dirty="0"/>
              <a:t>Socks were given to United Way to be distributed to the those in most need.</a:t>
            </a:r>
          </a:p>
        </p:txBody>
      </p:sp>
    </p:spTree>
    <p:extLst>
      <p:ext uri="{BB962C8B-B14F-4D97-AF65-F5344CB8AC3E}">
        <p14:creationId xmlns:p14="http://schemas.microsoft.com/office/powerpoint/2010/main" val="2724998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A36E6-CD36-49FD-AC13-23E2A10CB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Grace’s </a:t>
            </a:r>
            <a:br>
              <a:rPr lang="en-US" sz="4000" dirty="0"/>
            </a:br>
            <a:r>
              <a:rPr lang="en-US" sz="4000" dirty="0"/>
              <a:t>Kitchen</a:t>
            </a:r>
          </a:p>
        </p:txBody>
      </p:sp>
      <p:pic>
        <p:nvPicPr>
          <p:cNvPr id="6" name="Picture Placeholder 5" descr="A group of people standing in a kitchen preparing food&#10;&#10;Description automatically generated">
            <a:extLst>
              <a:ext uri="{FF2B5EF4-FFF2-40B4-BE49-F238E27FC236}">
                <a16:creationId xmlns:a16="http://schemas.microsoft.com/office/drawing/2014/main" id="{AED94484-44A7-4651-9093-667825318D7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0EF28-8EF5-460A-911E-573A3FB401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800" dirty="0"/>
              <a:t>A team of 5-8 Rotarians cook and serve breakfast to homeless and those in need at Grace’s Episcopal Church in a rotation with other organizations.</a:t>
            </a:r>
          </a:p>
        </p:txBody>
      </p:sp>
    </p:spTree>
    <p:extLst>
      <p:ext uri="{BB962C8B-B14F-4D97-AF65-F5344CB8AC3E}">
        <p14:creationId xmlns:p14="http://schemas.microsoft.com/office/powerpoint/2010/main" val="776632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ED3A-DA4F-48E5-B039-63111C999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People to People Food Drive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F6EEA-169B-428D-AF3C-D2536C943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200" dirty="0"/>
              <a:t>Rotary Clubs in Rockland County held a food drive and collected over 50,000 pounds of food for People to People food bank.</a:t>
            </a:r>
            <a:endParaRPr lang="en-US" dirty="0"/>
          </a:p>
        </p:txBody>
      </p:sp>
      <p:pic>
        <p:nvPicPr>
          <p:cNvPr id="5" name="Picture Placeholder 4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FCB90730-E9DB-4D0C-B095-6E072C29CC3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6307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2AC5-FC53-430A-AE3B-198A05B2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Meals on  Wheels Director talks about </a:t>
            </a:r>
            <a:r>
              <a:rPr lang="en-US" dirty="0" err="1"/>
              <a:t>Covid</a:t>
            </a:r>
            <a:r>
              <a:rPr lang="en-US" dirty="0"/>
              <a:t> restrictions for future deliveries.</a:t>
            </a:r>
          </a:p>
        </p:txBody>
      </p:sp>
      <p:pic>
        <p:nvPicPr>
          <p:cNvPr id="6" name="Picture Placeholder 5" descr="A person sitting at a table with wine glasses&#10;&#10;Description automatically generated">
            <a:extLst>
              <a:ext uri="{FF2B5EF4-FFF2-40B4-BE49-F238E27FC236}">
                <a16:creationId xmlns:a16="http://schemas.microsoft.com/office/drawing/2014/main" id="{09145DC1-187D-4339-858F-ECEE3605E26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6" b="23926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EA053-79DB-4BE1-805B-223D38E8B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8227" y="2189603"/>
            <a:ext cx="3932237" cy="3811588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2800" dirty="0"/>
              <a:t>Rotarians, in teams of 2, deliver meals to seniors and those who can’t get out to access food for themselves.</a:t>
            </a:r>
          </a:p>
          <a:p>
            <a:endParaRPr lang="en-US" sz="2800" dirty="0"/>
          </a:p>
          <a:p>
            <a:r>
              <a:rPr lang="en-US" sz="2800" dirty="0"/>
              <a:t>Our Rotary Club delivers meals every Tuesday.</a:t>
            </a:r>
          </a:p>
        </p:txBody>
      </p:sp>
    </p:spTree>
    <p:extLst>
      <p:ext uri="{BB962C8B-B14F-4D97-AF65-F5344CB8AC3E}">
        <p14:creationId xmlns:p14="http://schemas.microsoft.com/office/powerpoint/2010/main" val="711465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F66BC-9AA0-4DC6-8A40-1FBF3E822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Nyack Rotary Membership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37560-9C8D-4255-828E-03A7C77A8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endParaRPr lang="en-US" sz="3600" u="sng" dirty="0"/>
          </a:p>
          <a:p>
            <a:pPr algn="ctr"/>
            <a:r>
              <a:rPr lang="en-US" sz="3600" b="1" dirty="0"/>
              <a:t>2021 Full Membership Dues         $275</a:t>
            </a:r>
          </a:p>
          <a:p>
            <a:pPr algn="ctr"/>
            <a:endParaRPr lang="en-US" sz="4000" dirty="0"/>
          </a:p>
          <a:p>
            <a:r>
              <a:rPr lang="en-US" sz="3600" dirty="0"/>
              <a:t>Annual traditional membership</a:t>
            </a:r>
          </a:p>
          <a:p>
            <a:r>
              <a:rPr lang="en-US" sz="3600" dirty="0"/>
              <a:t>Monthly Meetings:  2 Lunch meetings  </a:t>
            </a:r>
          </a:p>
          <a:p>
            <a:r>
              <a:rPr lang="en-US" sz="3600" dirty="0"/>
              <a:t>                                    1 Happy Hour meeting</a:t>
            </a:r>
          </a:p>
          <a:p>
            <a:r>
              <a:rPr lang="en-US" sz="3600" dirty="0"/>
              <a:t>                                    1 Cocktail for Charity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823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7A157-56F3-4A3E-8F62-0A92EBB5D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Nyack Rotary Membership Expectations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75677-3675-4862-B0B5-49387ECA9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3200" dirty="0"/>
              <a:t>All members are expected to participate as their schedules allow in Nyack Rotary community events like Cover 2 Cover Literacy events at schools and community organizations, Valentine’s Day Baskets, raffle sales, social and fundraising events.</a:t>
            </a:r>
          </a:p>
        </p:txBody>
      </p:sp>
    </p:spTree>
    <p:extLst>
      <p:ext uri="{BB962C8B-B14F-4D97-AF65-F5344CB8AC3E}">
        <p14:creationId xmlns:p14="http://schemas.microsoft.com/office/powerpoint/2010/main" val="3945235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E197E-CD83-4463-8051-8141DFDBA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Nyack Rotary Club Yearly </a:t>
            </a:r>
            <a:br>
              <a:rPr lang="en-US" dirty="0"/>
            </a:br>
            <a:r>
              <a:rPr lang="en-US" dirty="0"/>
              <a:t>Financial Commitments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E29C6-D778-4044-8F7B-2119ABE16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Annual membership dues                   $275</a:t>
            </a:r>
          </a:p>
          <a:p>
            <a:r>
              <a:rPr lang="en-US" dirty="0"/>
              <a:t>Raffles Sales                                            $250</a:t>
            </a:r>
          </a:p>
          <a:p>
            <a:r>
              <a:rPr lang="en-US" dirty="0"/>
              <a:t>Lunches on Tuesdays                            $20 per lunch</a:t>
            </a:r>
          </a:p>
          <a:p>
            <a:r>
              <a:rPr lang="en-US" dirty="0"/>
              <a:t>Happy Hours on Thursdays                  $10 for appetizers</a:t>
            </a:r>
          </a:p>
          <a:p>
            <a:r>
              <a:rPr lang="en-US" dirty="0"/>
              <a:t>Happy/Sad dollars for club                   $5 per meeting</a:t>
            </a:r>
          </a:p>
          <a:p>
            <a:r>
              <a:rPr lang="en-US" dirty="0"/>
              <a:t>Holiday senior food gift cards              $40</a:t>
            </a:r>
          </a:p>
          <a:p>
            <a:r>
              <a:rPr lang="en-US" dirty="0"/>
              <a:t>Rotary Foundation                                   $120</a:t>
            </a:r>
          </a:p>
          <a:p>
            <a:r>
              <a:rPr lang="en-US" dirty="0"/>
              <a:t>Holiday and Installation party                $100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554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9A14F-CD6A-4AE7-BDEB-4F5B89815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Membership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E9699-4036-4645-9F1B-8E79795A9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b="1" dirty="0"/>
              <a:t>2021 Corporate Membership Dues                 $600</a:t>
            </a:r>
          </a:p>
          <a:p>
            <a:pPr algn="ctr"/>
            <a:endParaRPr lang="en-US" dirty="0"/>
          </a:p>
          <a:p>
            <a:r>
              <a:rPr lang="en-US" dirty="0"/>
              <a:t>     </a:t>
            </a:r>
            <a:r>
              <a:rPr lang="en-US" sz="2200" dirty="0"/>
              <a:t>Annual membership for 3 members of same organization</a:t>
            </a:r>
          </a:p>
          <a:p>
            <a:r>
              <a:rPr lang="en-US" sz="2200" dirty="0"/>
              <a:t>      Networking opportunities include:  </a:t>
            </a:r>
          </a:p>
          <a:p>
            <a:r>
              <a:rPr lang="en-US" sz="2200" dirty="0"/>
              <a:t>           Monthly meetings for one person of the 3 members</a:t>
            </a:r>
          </a:p>
          <a:p>
            <a:r>
              <a:rPr lang="en-US" sz="2200" dirty="0"/>
              <a:t>                        2 lunch meetings</a:t>
            </a:r>
          </a:p>
          <a:p>
            <a:r>
              <a:rPr lang="en-US" sz="2200" dirty="0"/>
              <a:t>                        1 Happy Hour meeting</a:t>
            </a:r>
          </a:p>
          <a:p>
            <a:r>
              <a:rPr lang="en-US" sz="2200" dirty="0"/>
              <a:t>                        1 Cocktails for Charity</a:t>
            </a:r>
          </a:p>
          <a:p>
            <a:r>
              <a:rPr lang="en-US" sz="2200" dirty="0"/>
              <a:t>*note if members attend at the same time they pay additional fee</a:t>
            </a:r>
          </a:p>
          <a:p>
            <a:r>
              <a:rPr lang="en-US" sz="2200" dirty="0"/>
              <a:t>*each additional member of Corporate Membership is $200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502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B9DC-5E34-4284-84EA-74664F8B1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EDC9F-656F-4094-8633-4E4083684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/>
              <a:t>2021 Happy Hour Membership                    $240</a:t>
            </a:r>
          </a:p>
          <a:p>
            <a:endParaRPr lang="en-US" dirty="0"/>
          </a:p>
          <a:p>
            <a:r>
              <a:rPr lang="en-US" dirty="0"/>
              <a:t>Annual membership</a:t>
            </a:r>
          </a:p>
          <a:p>
            <a:r>
              <a:rPr lang="en-US" dirty="0"/>
              <a:t>Networking opportunities include:  Monthly Meetings</a:t>
            </a:r>
          </a:p>
          <a:p>
            <a:r>
              <a:rPr lang="en-US" dirty="0"/>
              <a:t>      1 Happy Hour Meeting</a:t>
            </a:r>
          </a:p>
          <a:p>
            <a:r>
              <a:rPr lang="en-US" dirty="0"/>
              <a:t>      1 Cocktail for Charity Meeting</a:t>
            </a:r>
          </a:p>
          <a:p>
            <a:r>
              <a:rPr lang="en-US" dirty="0"/>
              <a:t>         (2 optional lunch meetings)</a:t>
            </a:r>
          </a:p>
        </p:txBody>
      </p:sp>
    </p:spTree>
    <p:extLst>
      <p:ext uri="{BB962C8B-B14F-4D97-AF65-F5344CB8AC3E}">
        <p14:creationId xmlns:p14="http://schemas.microsoft.com/office/powerpoint/2010/main" val="1385388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009BBA-DC62-4808-B0A8-DC86986B7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3F9BDB9F-8714-4605-B1BF-670E94960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57504">
            <a:off x="8488250" y="695616"/>
            <a:ext cx="2987899" cy="2987899"/>
          </a:xfrm>
          <a:prstGeom prst="arc">
            <a:avLst>
              <a:gd name="adj1" fmla="val 16200000"/>
              <a:gd name="adj2" fmla="val 2188646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DDFA07-1A98-4905-8420-D7547902D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863" y="643468"/>
            <a:ext cx="4926669" cy="34330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Nyack Rotary Welcomes those who share and demonstrate the principals of Service Above Self and the Four Way Test.</a:t>
            </a:r>
          </a:p>
        </p:txBody>
      </p:sp>
      <p:pic>
        <p:nvPicPr>
          <p:cNvPr id="5" name="Content Placeholder 4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02BC7A21-83AB-4619-B6A1-FF8CDBEE0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3" r="5660" b="3"/>
          <a:stretch/>
        </p:blipFill>
        <p:spPr>
          <a:xfrm>
            <a:off x="643467" y="680402"/>
            <a:ext cx="5334930" cy="5334930"/>
          </a:xfrm>
          <a:custGeom>
            <a:avLst/>
            <a:gdLst/>
            <a:ahLst/>
            <a:cxnLst/>
            <a:rect l="l" t="t" r="r" b="b"/>
            <a:pathLst>
              <a:path w="2232338" h="2232338">
                <a:moveTo>
                  <a:pt x="1116169" y="0"/>
                </a:moveTo>
                <a:cubicBezTo>
                  <a:pt x="1732612" y="0"/>
                  <a:pt x="2232338" y="499726"/>
                  <a:pt x="2232338" y="1116169"/>
                </a:cubicBezTo>
                <a:cubicBezTo>
                  <a:pt x="2232338" y="1732612"/>
                  <a:pt x="1732612" y="2232338"/>
                  <a:pt x="1116169" y="2232338"/>
                </a:cubicBezTo>
                <a:cubicBezTo>
                  <a:pt x="499726" y="2232338"/>
                  <a:pt x="0" y="1732612"/>
                  <a:pt x="0" y="1116169"/>
                </a:cubicBezTo>
                <a:cubicBezTo>
                  <a:pt x="0" y="499726"/>
                  <a:pt x="499726" y="0"/>
                  <a:pt x="1116169" y="0"/>
                </a:cubicBezTo>
                <a:close/>
              </a:path>
            </a:pathLst>
          </a:cu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CB339924-0C86-4476-A81F-37DCF289E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7267" y="4948670"/>
            <a:ext cx="846442" cy="82348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54213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1275</Words>
  <Application>Microsoft Office PowerPoint</Application>
  <PresentationFormat>Widescreen</PresentationFormat>
  <Paragraphs>187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Abadi</vt:lpstr>
      <vt:lpstr>Aharoni</vt:lpstr>
      <vt:lpstr>Arial</vt:lpstr>
      <vt:lpstr>Arial Nova</vt:lpstr>
      <vt:lpstr>Avenir Next LT Pro</vt:lpstr>
      <vt:lpstr>Calibri</vt:lpstr>
      <vt:lpstr>ShapesVTI</vt:lpstr>
      <vt:lpstr>Rotary Club of Nyack, NY</vt:lpstr>
      <vt:lpstr>The Purpose of this Rotary Orientation meeting is…….</vt:lpstr>
      <vt:lpstr>Rotary in an International Organization</vt:lpstr>
      <vt:lpstr>Paul P. Harris Legacy</vt:lpstr>
      <vt:lpstr>Nyack is….</vt:lpstr>
      <vt:lpstr>Who are we?</vt:lpstr>
      <vt:lpstr>The Four Way Test of the things we think, say and do in Rotary!</vt:lpstr>
      <vt:lpstr>Rotary Club of      Nyack</vt:lpstr>
      <vt:lpstr>Cover to Cover Education Program</vt:lpstr>
      <vt:lpstr>Cover to Cover  Literacy</vt:lpstr>
      <vt:lpstr>Cover to Cover  Junior Achievement</vt:lpstr>
      <vt:lpstr>Cover to Cover  Interact</vt:lpstr>
      <vt:lpstr>Cover to Cover  RYLA</vt:lpstr>
      <vt:lpstr>Cover to Cover  Scholarships</vt:lpstr>
      <vt:lpstr>Cocktails for Charity</vt:lpstr>
      <vt:lpstr>Valentine Bags of Food Deliveries</vt:lpstr>
      <vt:lpstr>Senior Holiday Luncheon</vt:lpstr>
      <vt:lpstr>Interact Polio Drive</vt:lpstr>
      <vt:lpstr>Great Nyack Get Together</vt:lpstr>
      <vt:lpstr>  Tree Planting Project</vt:lpstr>
      <vt:lpstr>Rotarians  Rally for  Restaurants</vt:lpstr>
      <vt:lpstr>Interact &amp; Rotary “Socks for Others” Project</vt:lpstr>
      <vt:lpstr>Grace’s  Kitchen</vt:lpstr>
      <vt:lpstr>People to People Food Drive</vt:lpstr>
      <vt:lpstr>Meals on  Wheels Director talks about Covid restrictions for future deliveries.</vt:lpstr>
      <vt:lpstr>        Nyack Rotary Membership Levels</vt:lpstr>
      <vt:lpstr> Nyack Rotary Membership Expectations </vt:lpstr>
      <vt:lpstr>Nyack Rotary Club Yearly  Financial Commitments</vt:lpstr>
      <vt:lpstr>Membership Levels</vt:lpstr>
      <vt:lpstr>Membership Levels</vt:lpstr>
      <vt:lpstr>Nyack Rotary Welcomes those who share and demonstrate the principals of Service Above Self and the Four Way Test.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Rotary Club of Nyack, NY</dc:title>
  <dc:creator>Renae Leeming</dc:creator>
  <cp:lastModifiedBy>Renae Leeming</cp:lastModifiedBy>
  <cp:revision>4</cp:revision>
  <dcterms:created xsi:type="dcterms:W3CDTF">2020-12-03T20:23:12Z</dcterms:created>
  <dcterms:modified xsi:type="dcterms:W3CDTF">2021-01-28T17:10:40Z</dcterms:modified>
</cp:coreProperties>
</file>